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3" r:id="rId5"/>
  </p:sldIdLst>
  <p:sldSz cx="10058400" cy="77724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9FF"/>
    <a:srgbClr val="006BD6"/>
    <a:srgbClr val="82B813"/>
    <a:srgbClr val="EA59F9"/>
    <a:srgbClr val="4F00C4"/>
    <a:srgbClr val="E110F6"/>
    <a:srgbClr val="127FDE"/>
    <a:srgbClr val="57CBFF"/>
    <a:srgbClr val="CEF286"/>
    <a:srgbClr val="43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0" autoAdjust="0"/>
    <p:restoredTop sz="96405" autoAdjust="0"/>
  </p:normalViewPr>
  <p:slideViewPr>
    <p:cSldViewPr snapToGrid="0">
      <p:cViewPr varScale="1">
        <p:scale>
          <a:sx n="111" d="100"/>
          <a:sy n="111" d="100"/>
        </p:scale>
        <p:origin x="1568" y="192"/>
      </p:cViewPr>
      <p:guideLst>
        <p:guide orient="horz" pos="792"/>
        <p:guide pos="1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227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2D58D5-00AD-42F3-A9DF-68CFCDA7F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D2345-1E74-47FF-8DFE-436FF1337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347C1-6077-46F8-81B7-62214008D1B3}" type="datetimeFigureOut">
              <a:rPr lang="en-US" smtClean="0"/>
              <a:t>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9CAC-621D-4C63-A8D7-2C2D93B63E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79851-F06C-41A9-8ECD-EF2D9A88B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D4DD0-CDC8-413E-8BD7-AF1815EF4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28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8ABDA-1FDD-4165-B5CD-F0088F180AA7}" type="datetimeFigureOut">
              <a:rPr lang="en-US" smtClean="0"/>
              <a:t>2/2/25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7DF9D-86ED-4F45-9E0F-EC6EE65741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E5BFD88-1CD9-4DF7-829A-80E91D2F2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919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A514F0-C260-44CA-80F1-9A2A36265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1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9EF7-37A5-4296-B28F-8CBDE541892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2E074-F855-444A-B731-BD32B2985F3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E67082F8-E8EB-4A80-A936-B30A22C7D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CF79AF93-94F4-4F31-8DF7-940EC494F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CF4207D-4CF5-41A5-8B89-EA64589169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C0D45D4-6066-4D36-867E-55742C321B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00DDD78-6271-4859-A6DF-CC9894C562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840439F-CF73-47A9-8933-10144D9A6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01CD3A2-71A3-4AF4-8084-763B112A6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BE490FD0-68CB-49D4-8BF3-654FB16B6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70EDD509-BBFA-49AF-975D-5A1BA7017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266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treet, sign&#10;&#10;Description automatically generated">
            <a:extLst>
              <a:ext uri="{FF2B5EF4-FFF2-40B4-BE49-F238E27FC236}">
                <a16:creationId xmlns:a16="http://schemas.microsoft.com/office/drawing/2014/main" id="{FCF4B469-C6C6-4FAD-9215-7B3459B82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82" r="35428"/>
          <a:stretch/>
        </p:blipFill>
        <p:spPr>
          <a:xfrm>
            <a:off x="-3" y="0"/>
            <a:ext cx="3375159" cy="7772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4722F4-25CA-4683-BC0E-53CF74FEE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AAE75D7-3474-4261-BEF4-018EABFD8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5AE4F95-4625-476F-8D33-A265FC81F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7AF8573-A37A-4948-88CB-173D887AA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C84541-8737-4AF4-A787-8BDC1A1FA1CC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3EE0C1-1F01-4CF5-BBEA-36A1384487CD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8CB08DAF-FA04-4C34-961C-CDCAD79C1A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358438CB-11E0-4825-BB1D-2BE7CB0AC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8E1B95A-A89B-4091-8C58-8FD589A96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4EF8235-59EA-40F0-A730-D82B050C04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D8F876E4-7136-4C93-B55E-9D4E55CEF8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35E16950-E168-45FC-9DB4-EA0287983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21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uilding, curtain&#10;&#10;Description automatically generated">
            <a:extLst>
              <a:ext uri="{FF2B5EF4-FFF2-40B4-BE49-F238E27FC236}">
                <a16:creationId xmlns:a16="http://schemas.microsoft.com/office/drawing/2014/main" id="{49B79D9B-489E-4202-95B6-139C4AA5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625" r="1303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2618866-5AC5-487C-B171-335BC67CC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46333633-B51A-4758-B344-E254C149C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895D6D5-DA30-4364-A5D5-B08A789B2E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159317-B7FB-4456-9D2E-571921EEF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E8C41F-8772-4CDF-8DE5-D5A03EB4D88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4B220-D77E-426A-AE0E-B5683093BAC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708807-F53C-4524-83F2-8D63C891D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AFAB1B52-FEB0-4D5B-8AB1-CD1B26D281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7F232EAA-6D74-4394-81E1-90E0FFEF7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2D10E4E4-80C8-4B09-9997-E5939B76A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8A1FA60-283B-4CF3-80DC-229E494D5D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571CDA75-25D2-4AF0-9CCC-B1198CFF9C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62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9CC2DE-8805-43F0-8D6C-11140D8FB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83280" cy="7772400"/>
          </a:xfrm>
          <a:custGeom>
            <a:avLst/>
            <a:gdLst>
              <a:gd name="connsiteX0" fmla="*/ 0 w 3383280"/>
              <a:gd name="connsiteY0" fmla="*/ 0 h 7772400"/>
              <a:gd name="connsiteX1" fmla="*/ 835237 w 3383280"/>
              <a:gd name="connsiteY1" fmla="*/ 0 h 7772400"/>
              <a:gd name="connsiteX2" fmla="*/ 835237 w 3383280"/>
              <a:gd name="connsiteY2" fmla="*/ 2610488 h 7772400"/>
              <a:gd name="connsiteX3" fmla="*/ 1666015 w 3383280"/>
              <a:gd name="connsiteY3" fmla="*/ 1836152 h 7772400"/>
              <a:gd name="connsiteX4" fmla="*/ 2513576 w 3383280"/>
              <a:gd name="connsiteY4" fmla="*/ 2610488 h 7772400"/>
              <a:gd name="connsiteX5" fmla="*/ 2513576 w 3383280"/>
              <a:gd name="connsiteY5" fmla="*/ 0 h 7772400"/>
              <a:gd name="connsiteX6" fmla="*/ 3383280 w 3383280"/>
              <a:gd name="connsiteY6" fmla="*/ 0 h 7772400"/>
              <a:gd name="connsiteX7" fmla="*/ 3383280 w 3383280"/>
              <a:gd name="connsiteY7" fmla="*/ 7772400 h 7772400"/>
              <a:gd name="connsiteX8" fmla="*/ 0 w 3383280"/>
              <a:gd name="connsiteY8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80" h="7772400">
                <a:moveTo>
                  <a:pt x="0" y="0"/>
                </a:moveTo>
                <a:lnTo>
                  <a:pt x="835237" y="0"/>
                </a:lnTo>
                <a:lnTo>
                  <a:pt x="835237" y="2610488"/>
                </a:lnTo>
                <a:lnTo>
                  <a:pt x="1666015" y="1836152"/>
                </a:lnTo>
                <a:lnTo>
                  <a:pt x="2513576" y="2610488"/>
                </a:lnTo>
                <a:lnTo>
                  <a:pt x="2513576" y="0"/>
                </a:lnTo>
                <a:lnTo>
                  <a:pt x="3383280" y="0"/>
                </a:lnTo>
                <a:lnTo>
                  <a:pt x="3383280" y="7772400"/>
                </a:lnTo>
                <a:lnTo>
                  <a:pt x="0" y="777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7FD433-61D6-4DEC-A15B-E17F511E8D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4440" y="696118"/>
            <a:ext cx="91440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FCCAC35-D002-41CD-90F5-E4151B3A2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5D8314D-3CAF-4973-9C49-80CCF3C3E4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12DA0C5-5308-4F9E-BCE9-994DCC0C9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1D1DBCA-0C16-4875-9A6E-746D7D69C0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190C4F-B2D3-480E-92EF-09E0B86ABBF9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FA7677-AB67-4AFE-90A9-5198610AF585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70AA4F9-7E67-481F-822D-34EF163F0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EC2AA3F-8FF6-489F-9604-9C9584AC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6C2EE239-1E08-4EE4-B17E-82A545F40C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9131" y="631850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8A1E1415-041F-49EF-A77E-7859C56FD0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7422" y="631850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63B593A7-E56F-47AE-8EBC-5BD46753CF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9130" y="6547272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5C928899-AFC2-40B6-B78B-5AA83E10A0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07421" y="6547272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9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8229FF"/>
          </a:solidFill>
          <a:latin typeface="+mj-lt"/>
          <a:ea typeface="+mj-ea"/>
          <a:cs typeface="+mj-cs"/>
        </a:defRPr>
      </a:lvl1pPr>
    </p:titleStyle>
    <p:bodyStyle>
      <a:lvl1pPr marL="0" indent="0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6E2853-B8A9-407E-958D-C33D6B2A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&lt;</a:t>
            </a:r>
            <a:r>
              <a:rPr lang="en-US" sz="3200" dirty="0" err="1"/>
              <a:t>FullName</a:t>
            </a:r>
            <a:r>
              <a:rPr lang="en-US" sz="3200" dirty="0"/>
              <a:t>&gt;</a:t>
            </a:r>
          </a:p>
        </p:txBody>
      </p:sp>
      <p:sp>
        <p:nvSpPr>
          <p:cNvPr id="22" name="Flowchart: Off-page Connector 2" descr="flag">
            <a:extLst>
              <a:ext uri="{FF2B5EF4-FFF2-40B4-BE49-F238E27FC236}">
                <a16:creationId xmlns:a16="http://schemas.microsoft.com/office/drawing/2014/main" id="{52F69C9E-1899-4A90-9B36-102B00D749E3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Star">
            <a:extLst>
              <a:ext uri="{FF2B5EF4-FFF2-40B4-BE49-F238E27FC236}">
                <a16:creationId xmlns:a16="http://schemas.microsoft.com/office/drawing/2014/main" id="{D64033ED-9BA4-4949-B833-F6BB676E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206" y="800565"/>
            <a:ext cx="914400" cy="9144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6528C4-2A22-484E-9B82-0B348CD20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Certificate of completion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BB7BE-0793-41A7-A82A-01EAD7804A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is to certify that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C4782D-229D-422A-9777-1A1B88229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has completed the &lt;</a:t>
            </a:r>
            <a:r>
              <a:rPr lang="en-US" dirty="0" err="1"/>
              <a:t>EventType</a:t>
            </a:r>
            <a:r>
              <a:rPr lang="en-US" dirty="0"/>
              <a:t>&gt; entitled &lt;Topic&gt;. Completed on &lt;Date&gt;</a:t>
            </a:r>
          </a:p>
        </p:txBody>
      </p:sp>
      <p:pic>
        <p:nvPicPr>
          <p:cNvPr id="94" name="Picture Placeholder 93" descr="signature">
            <a:extLst>
              <a:ext uri="{FF2B5EF4-FFF2-40B4-BE49-F238E27FC236}">
                <a16:creationId xmlns:a16="http://schemas.microsoft.com/office/drawing/2014/main" id="{2B468C1A-775A-4041-A5CE-FAEFBD987D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8108" r="-18108"/>
          <a:stretch/>
        </p:blipFill>
        <p:spPr>
          <a:prstGeom prst="rect">
            <a:avLst/>
          </a:prstGeom>
        </p:spPr>
      </p:pic>
      <p:pic>
        <p:nvPicPr>
          <p:cNvPr id="96" name="Picture Placeholder 95" descr="signature">
            <a:extLst>
              <a:ext uri="{FF2B5EF4-FFF2-40B4-BE49-F238E27FC236}">
                <a16:creationId xmlns:a16="http://schemas.microsoft.com/office/drawing/2014/main" id="{6ED34D53-F645-4996-9F06-3B0BDF74D7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16243" b="-16243"/>
          <a:stretch/>
        </p:blipFill>
        <p:spPr>
          <a:prstGeom prst="rect">
            <a:avLst/>
          </a:prstGeom>
        </p:spPr>
      </p:pic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9A02A828-A65A-4E5F-99C1-0CBA5E919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Anshu Benjaree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8D162707-ED47-4D50-8FC3-F488A4744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Aiko Watanabe</a:t>
            </a:r>
            <a:endParaRPr lang="en-US" dirty="0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317ECDDE-F513-499A-A2ED-88BA9F5669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Vice President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3929AC4B-C06E-4296-9E4F-F0001B54D4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5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old Certificate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8229FF"/>
      </a:accent1>
      <a:accent2>
        <a:srgbClr val="82B813"/>
      </a:accent2>
      <a:accent3>
        <a:srgbClr val="006B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old Certificat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459618_win32_fixed" id="{41C9BE48-30B9-411F-9D03-2D3EE49C421A}" vid="{788AF1F6-6F61-4127-AA77-5A54B053ED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125BFB-370B-4669-877E-ABF08568D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73882D-77F3-48EE-93B5-659C1B460A3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0AC841A-AD21-4577-A78F-C1E9AA866B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Corbel</vt:lpstr>
      <vt:lpstr>Ebrima</vt:lpstr>
      <vt:lpstr>Office Theme</vt:lpstr>
      <vt:lpstr>&lt;FullName&gt;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Abhishek162 Singh</dc:creator>
  <cp:lastModifiedBy/>
  <cp:revision>1</cp:revision>
  <dcterms:created xsi:type="dcterms:W3CDTF">2025-02-02T07:07:23Z</dcterms:created>
  <dcterms:modified xsi:type="dcterms:W3CDTF">2025-02-02T07:25:29Z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